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375" r:id="rId3"/>
    <p:sldId id="376" r:id="rId4"/>
    <p:sldId id="377" r:id="rId5"/>
    <p:sldId id="378" r:id="rId6"/>
    <p:sldId id="257" r:id="rId7"/>
    <p:sldId id="258" r:id="rId8"/>
    <p:sldId id="259" r:id="rId9"/>
    <p:sldId id="369" r:id="rId10"/>
    <p:sldId id="260" r:id="rId11"/>
    <p:sldId id="261" r:id="rId12"/>
    <p:sldId id="36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74" r:id="rId22"/>
    <p:sldId id="277" r:id="rId23"/>
    <p:sldId id="278" r:id="rId24"/>
    <p:sldId id="284" r:id="rId25"/>
    <p:sldId id="361" r:id="rId26"/>
    <p:sldId id="285" r:id="rId27"/>
    <p:sldId id="286" r:id="rId28"/>
    <p:sldId id="363" r:id="rId29"/>
    <p:sldId id="362" r:id="rId30"/>
    <p:sldId id="287" r:id="rId31"/>
    <p:sldId id="366" r:id="rId32"/>
    <p:sldId id="364" r:id="rId33"/>
    <p:sldId id="288" r:id="rId34"/>
    <p:sldId id="368" r:id="rId35"/>
    <p:sldId id="367" r:id="rId36"/>
    <p:sldId id="371" r:id="rId37"/>
    <p:sldId id="372" r:id="rId38"/>
    <p:sldId id="373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7" r:id="rId5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F9157B-2D55-4D00-8EA5-ED2E9581582B}">
  <a:tblStyle styleId="{FCF9157B-2D55-4D00-8EA5-ED2E9581582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33" autoAdjust="0"/>
  </p:normalViewPr>
  <p:slideViewPr>
    <p:cSldViewPr snapToGrid="0">
      <p:cViewPr varScale="1">
        <p:scale>
          <a:sx n="117" d="100"/>
          <a:sy n="117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797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7600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53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4558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5673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1551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1888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4371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409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8393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1909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0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41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Show</a:t>
            </a:r>
            <a:r>
              <a:rPr lang="en-US" baseline="0" dirty="0"/>
              <a:t> it</a:t>
            </a:r>
            <a:endParaRPr dirty="0"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0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1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3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0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65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2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10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7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92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Open Main.vi (from project) – click the run </a:t>
            </a:r>
            <a:r>
              <a:rPr lang="en-US" dirty="0" err="1"/>
              <a:t>buton</a:t>
            </a: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0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Deploying the robot code puts it on the robot – causing it to take effect on next reboot (or after Run as startup)</a:t>
            </a: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4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Run as startup puts the code on the </a:t>
            </a:r>
            <a:r>
              <a:rPr lang="en-US" dirty="0" err="1"/>
              <a:t>roborio</a:t>
            </a:r>
            <a:r>
              <a:rPr lang="en-US" dirty="0"/>
              <a:t> in a temporary location and starts it running (does not persist across reboots).</a:t>
            </a: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09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68422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Untitled1.vi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4207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Untitled1.vi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8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Untitled1.vi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216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6488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882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956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colors, text, arrow direction, and border thickness all provide visual information about the terminal.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Orange represents floating point numbers.   DBL indicates a double-precision floating point number.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Terminals with thick borders with arrows on the right are control terminals.   Terminals with thin borders with arrows on the left are indicator terminals.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054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9565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785211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19663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58829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16133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43190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629501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30429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963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29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333031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00789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node executes, it produces output data and passes the data to the next node in the dataflow path.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movement of data through the nodes determines the execution order of the VIs and functions on the block diagram.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LabVIEW does NOT use a control flow program execution model like Visual Basic, C++, JAVA, and most other text-based programming languages. In a control flow model, the sequential order of program elements determines the execution order of a program.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80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1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1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Casestructure.vi and select.vi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80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79C7"/>
            </a:gs>
            <a:gs pos="100000">
              <a:srgbClr val="00276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E55CB4-0C8E-4E7E-8AA2-F78CDFAA14E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B5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wpilib.org/en/latest/docs/getting-started/getting-started-frc-control-system/labview-setup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 to LabVIEW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153511" y="2935670"/>
            <a:ext cx="6836978" cy="13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http://workshop.frclabviewtutorials.com</a:t>
            </a: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Flow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LabVIEW follows a dataflow model for running Vis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node executes only when data is available at all of its required input terminals.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node supplies data to the output terminals only when the node finishes execution.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t="649" b="4276"/>
          <a:stretch/>
        </p:blipFill>
        <p:spPr>
          <a:xfrm>
            <a:off x="2209807" y="3635992"/>
            <a:ext cx="4724400" cy="11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Demo - Setting a motor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Read Joystick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Set Drive motors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Demo - Setting a motor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Read Joystick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Set Drive motors</a:t>
            </a:r>
          </a:p>
        </p:txBody>
      </p:sp>
    </p:spTree>
    <p:extLst>
      <p:ext uri="{BB962C8B-B14F-4D97-AF65-F5344CB8AC3E}">
        <p14:creationId xmlns:p14="http://schemas.microsoft.com/office/powerpoint/2010/main" val="29277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two or more sub diagrams or cases.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an input value to determine which case to execute.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 and display only one case at a time.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similar to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statements or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if...then...else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statements in text-based programming languages.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00" y="4028700"/>
            <a:ext cx="4274400" cy="1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 and Output Tunnels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create multiple input and output tunnels.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 tunnels are available to all cases if needed.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must define each output tunnel for each case.*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00" y="4028700"/>
            <a:ext cx="4274400" cy="1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57350"/>
            <a:ext cx="646799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Iteration terminal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 number of times loop has executed.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zero-indexed.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400" y="2686050"/>
            <a:ext cx="3847200" cy="2332124"/>
            <a:chOff x="4343400" y="2686050"/>
            <a:chExt cx="3847200" cy="2332124"/>
          </a:xfrm>
        </p:grpSpPr>
        <p:pic>
          <p:nvPicPr>
            <p:cNvPr id="209" name="Shape 20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43400" y="2686050"/>
              <a:ext cx="3847200" cy="2332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Shape 210"/>
            <p:cNvSpPr txBox="1"/>
            <p:nvPr/>
          </p:nvSpPr>
          <p:spPr>
            <a:xfrm>
              <a:off x="4515823" y="3200625"/>
              <a:ext cx="2476199" cy="236400"/>
            </a:xfrm>
            <a:prstGeom prst="rect">
              <a:avLst/>
            </a:prstGeom>
            <a:noFill/>
            <a:ln>
              <a:noFill/>
            </a:ln>
          </p:spPr>
          <p:txBody>
            <a:bodyPr lIns="91275" tIns="45625" rIns="91275" bIns="45625" anchor="t" anchorCtr="0">
              <a:noAutofit/>
            </a:bodyPr>
            <a:lstStyle/>
            <a:p>
              <a:pPr marL="0" marR="0" lvl="0" indent="0" algn="l" rtl="0">
                <a:lnSpc>
                  <a:spcPct val="87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Iteration Terminal</a:t>
              </a:r>
            </a:p>
          </p:txBody>
        </p:sp>
        <p:cxnSp>
          <p:nvCxnSpPr>
            <p:cNvPr id="211" name="Shape 211"/>
            <p:cNvCxnSpPr/>
            <p:nvPr/>
          </p:nvCxnSpPr>
          <p:spPr>
            <a:xfrm flipH="1">
              <a:off x="4709125" y="3586825"/>
              <a:ext cx="6299" cy="888600"/>
            </a:xfrm>
            <a:prstGeom prst="straightConnector1">
              <a:avLst/>
            </a:pr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Conditional terminal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Defines when the loop stops.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two options.</a:t>
            </a:r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 if True</a:t>
            </a:r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 if True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8" name="Shape 218"/>
          <p:cNvGrpSpPr/>
          <p:nvPr/>
        </p:nvGrpSpPr>
        <p:grpSpPr>
          <a:xfrm>
            <a:off x="4343400" y="2686050"/>
            <a:ext cx="3847156" cy="2332030"/>
            <a:chOff x="4343400" y="3581400"/>
            <a:chExt cx="3847156" cy="3109374"/>
          </a:xfrm>
        </p:grpSpPr>
        <p:pic>
          <p:nvPicPr>
            <p:cNvPr id="219" name="Shape 2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43400" y="3581400"/>
              <a:ext cx="3847156" cy="3109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Shape 220"/>
            <p:cNvSpPr txBox="1"/>
            <p:nvPr/>
          </p:nvSpPr>
          <p:spPr>
            <a:xfrm>
              <a:off x="5474230" y="4776135"/>
              <a:ext cx="2450568" cy="359950"/>
            </a:xfrm>
            <a:prstGeom prst="rect">
              <a:avLst/>
            </a:prstGeom>
            <a:noFill/>
            <a:ln>
              <a:noFill/>
            </a:ln>
          </p:spPr>
          <p:txBody>
            <a:bodyPr lIns="91275" tIns="45625" rIns="91275" bIns="45625" anchor="t" anchorCtr="0">
              <a:noAutofit/>
            </a:bodyPr>
            <a:lstStyle/>
            <a:p>
              <a:pPr marL="0" marR="0" lvl="0" indent="0" algn="l" rtl="0">
                <a:lnSpc>
                  <a:spcPct val="87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Conditional Terminal</a:t>
              </a:r>
            </a:p>
          </p:txBody>
        </p:sp>
        <p:cxnSp>
          <p:nvCxnSpPr>
            <p:cNvPr id="221" name="Shape 221"/>
            <p:cNvCxnSpPr/>
            <p:nvPr/>
          </p:nvCxnSpPr>
          <p:spPr>
            <a:xfrm>
              <a:off x="7696200" y="5236751"/>
              <a:ext cx="0" cy="533399"/>
            </a:xfrm>
            <a:prstGeom prst="straightConnector1">
              <a:avLst/>
            </a:pr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222" name="Shape 222"/>
          <p:cNvSpPr txBox="1"/>
          <p:nvPr/>
        </p:nvSpPr>
        <p:spPr>
          <a:xfrm>
            <a:off x="4515823" y="3200625"/>
            <a:ext cx="2476199" cy="236400"/>
          </a:xfrm>
          <a:prstGeom prst="rect">
            <a:avLst/>
          </a:prstGeom>
          <a:noFill/>
          <a:ln>
            <a:noFill/>
          </a:ln>
        </p:spPr>
        <p:txBody>
          <a:bodyPr lIns="91275" tIns="45625" rIns="91275" bIns="4562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Iteration Terminal</a:t>
            </a:r>
          </a:p>
        </p:txBody>
      </p:sp>
      <p:cxnSp>
        <p:nvCxnSpPr>
          <p:cNvPr id="223" name="Shape 223"/>
          <p:cNvCxnSpPr/>
          <p:nvPr/>
        </p:nvCxnSpPr>
        <p:spPr>
          <a:xfrm flipH="1">
            <a:off x="4709125" y="3586825"/>
            <a:ext cx="6299" cy="888600"/>
          </a:xfrm>
          <a:prstGeom prst="straightConnector1">
            <a:avLst/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87600" cy="39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Tunnels transfer data into and out of structures.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10689"/>
          <a:stretch/>
        </p:blipFill>
        <p:spPr>
          <a:xfrm>
            <a:off x="4144851" y="2171700"/>
            <a:ext cx="4800600" cy="1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87600" cy="39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Tunnels transfer data into and out of structures.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pass out of a loop after the loop terminates.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10689"/>
          <a:stretch/>
        </p:blipFill>
        <p:spPr>
          <a:xfrm>
            <a:off x="4144851" y="2171700"/>
            <a:ext cx="4800600" cy="1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C52F-EC8D-42B1-8C16-0E8F2D06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83AA4-C602-48DE-881A-0CAA90240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Completely different this year!</a:t>
            </a:r>
          </a:p>
          <a:p>
            <a:pPr lvl="1"/>
            <a:r>
              <a:rPr lang="en-US" dirty="0"/>
              <a:t> (using the new NI Package Manager)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https://docs.wpilib.org/en/latest/docs/getting-started/getting-started-frc-control-system/labview-setup.html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4144800" cy="39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Tunnels transfer data into and out of structures.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pass out of a loop after the loop terminates.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 tunnel passes 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into a loop, the loop 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executes only after 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arrives at the tunnel.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10689"/>
          <a:stretch/>
        </p:blipFill>
        <p:spPr>
          <a:xfrm>
            <a:off x="4144851" y="2171700"/>
            <a:ext cx="4800600" cy="1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AF59-F415-4AFB-8285-070AE04F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29FD7-DF37-44B6-BC05-1740E28BA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Loop  - Demo</a:t>
            </a:r>
          </a:p>
        </p:txBody>
      </p:sp>
    </p:spTree>
    <p:extLst>
      <p:ext uri="{BB962C8B-B14F-4D97-AF65-F5344CB8AC3E}">
        <p14:creationId xmlns:p14="http://schemas.microsoft.com/office/powerpoint/2010/main" val="2084624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Loop</a:t>
            </a:r>
          </a:p>
        </p:txBody>
      </p:sp>
      <p:grpSp>
        <p:nvGrpSpPr>
          <p:cNvPr id="265" name="Shape 265"/>
          <p:cNvGrpSpPr/>
          <p:nvPr/>
        </p:nvGrpSpPr>
        <p:grpSpPr>
          <a:xfrm>
            <a:off x="457200" y="2397969"/>
            <a:ext cx="7467600" cy="2566987"/>
            <a:chOff x="533400" y="2965909"/>
            <a:chExt cx="7467600" cy="3422649"/>
          </a:xfrm>
        </p:grpSpPr>
        <p:pic>
          <p:nvPicPr>
            <p:cNvPr id="266" name="Shape 266"/>
            <p:cNvPicPr preferRelativeResize="0"/>
            <p:nvPr/>
          </p:nvPicPr>
          <p:blipFill rotWithShape="1">
            <a:blip r:embed="rId3">
              <a:alphaModFix/>
            </a:blip>
            <a:srcRect r="38889"/>
            <a:stretch/>
          </p:blipFill>
          <p:spPr>
            <a:xfrm>
              <a:off x="533400" y="2965909"/>
              <a:ext cx="7467600" cy="342264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7" name="Shape 267"/>
            <p:cNvCxnSpPr/>
            <p:nvPr/>
          </p:nvCxnSpPr>
          <p:spPr>
            <a:xfrm>
              <a:off x="914400" y="3581400"/>
              <a:ext cx="152399" cy="0"/>
            </a:xfrm>
            <a:prstGeom prst="straightConnector1">
              <a:avLst/>
            </a:prstGeom>
            <a:noFill/>
            <a:ln w="19050" cap="flat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Loop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 Terminal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498007"/>
            <a:ext cx="285899" cy="2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8102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Create references for all joysticks, motors, and sensors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/>
              <a:t>Runs at power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</p:txBody>
      </p:sp>
    </p:spTree>
    <p:extLst>
      <p:ext uri="{BB962C8B-B14F-4D97-AF65-F5344CB8AC3E}">
        <p14:creationId xmlns:p14="http://schemas.microsoft.com/office/powerpoint/2010/main" val="16487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Primarily used to read joysticks and set drive motors and actuators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Only runs while Teleop enabled</a:t>
            </a:r>
          </a:p>
        </p:txBody>
      </p:sp>
    </p:spTree>
    <p:extLst>
      <p:ext uri="{BB962C8B-B14F-4D97-AF65-F5344CB8AC3E}">
        <p14:creationId xmlns:p14="http://schemas.microsoft.com/office/powerpoint/2010/main" val="25173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0E18249-55EF-428C-83D7-3CD363AD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37" y="120550"/>
            <a:ext cx="6870925" cy="49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33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</p:txBody>
      </p:sp>
    </p:spTree>
    <p:extLst>
      <p:ext uri="{BB962C8B-B14F-4D97-AF65-F5344CB8AC3E}">
        <p14:creationId xmlns:p14="http://schemas.microsoft.com/office/powerpoint/2010/main" val="16960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Runs when Autonomous is enabled</a:t>
            </a:r>
          </a:p>
        </p:txBody>
      </p:sp>
    </p:spTree>
    <p:extLst>
      <p:ext uri="{BB962C8B-B14F-4D97-AF65-F5344CB8AC3E}">
        <p14:creationId xmlns:p14="http://schemas.microsoft.com/office/powerpoint/2010/main" val="10910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Timed Tasks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Timed Tasks</a:t>
            </a:r>
          </a:p>
        </p:txBody>
      </p:sp>
    </p:spTree>
    <p:extLst>
      <p:ext uri="{BB962C8B-B14F-4D97-AF65-F5344CB8AC3E}">
        <p14:creationId xmlns:p14="http://schemas.microsoft.com/office/powerpoint/2010/main" val="35554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Timed Tasks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Runs once enabled (during both auto and teleop)</a:t>
            </a:r>
          </a:p>
        </p:txBody>
      </p:sp>
    </p:spTree>
    <p:extLst>
      <p:ext uri="{BB962C8B-B14F-4D97-AF65-F5344CB8AC3E}">
        <p14:creationId xmlns:p14="http://schemas.microsoft.com/office/powerpoint/2010/main" val="38423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FRC Deploying Code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From Main</a:t>
            </a:r>
          </a:p>
        </p:txBody>
      </p:sp>
    </p:spTree>
    <p:extLst>
      <p:ext uri="{BB962C8B-B14F-4D97-AF65-F5344CB8AC3E}">
        <p14:creationId xmlns:p14="http://schemas.microsoft.com/office/powerpoint/2010/main" val="16563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FRC Deploying Code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From Main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Deploy</a:t>
            </a:r>
          </a:p>
        </p:txBody>
      </p:sp>
    </p:spTree>
    <p:extLst>
      <p:ext uri="{BB962C8B-B14F-4D97-AF65-F5344CB8AC3E}">
        <p14:creationId xmlns:p14="http://schemas.microsoft.com/office/powerpoint/2010/main" val="5075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FRC Deploying Code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From Main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Deploy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</a:t>
            </a:r>
            <a:r>
              <a:rPr lang="en-US"/>
              <a:t>as Startup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789634"/>
            <a:ext cx="609599" cy="4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9925" y="1760568"/>
            <a:ext cx="5066699" cy="31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AC599-9ED3-4814-AD7B-2DB7EC42D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68" y="110714"/>
            <a:ext cx="6904264" cy="49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22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lvl="1" indent="-285750"/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Wires </a:t>
            </a:r>
            <a:r>
              <a:rPr lang="en-US" dirty="0"/>
              <a:t>Exist (e.g.)</a:t>
            </a:r>
            <a:endParaRPr lang="en-US" sz="2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Boolean control to a String indicator.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numeric control to a numeric control.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Wires Exist (e.g.)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Boolean control to a String indicator.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numeric control to a numeric control.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required block diagram terminal is unwired.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lvl="1" indent="-285750"/>
            <a:r>
              <a:rPr lang="en-US" dirty="0"/>
              <a:t>Broken Wires Exist (e.g.)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Boolean control to a String indicator.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numeric control to a numeric control.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required block diagram terminal is unwired.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subVI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broken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Dataflow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Execution Highlighting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Single-Stepping &amp; Breakpoints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Dataflow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there any unwired or hidden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subVIs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default data correct?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the VI pass undefined data?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numeric representations correct?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nodes executed in the correct order?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959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Terminals and LabVIEW datatypes</a:t>
            </a:r>
          </a:p>
        </p:txBody>
      </p:sp>
      <p:pic>
        <p:nvPicPr>
          <p:cNvPr id="388" name="Shape 3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47490"/>
            <a:ext cx="6863099" cy="30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Feedback in Loops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Registers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programming with loops, you often need to know the values of data from previous iterations of the loop.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registers transfer values from one loop iteration to the next.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8954" y="3630901"/>
            <a:ext cx="3791089" cy="1408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algorithms.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pale yellow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Double-click in any open space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algorithms.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pale yellow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Double-click in any open space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9193-326B-4CBB-9215-317A9439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050"/>
            <a:ext cx="8229600" cy="857400"/>
          </a:xfrm>
        </p:spPr>
        <p:txBody>
          <a:bodyPr/>
          <a:lstStyle/>
          <a:p>
            <a:r>
              <a:rPr lang="en-US" dirty="0"/>
              <a:t>Coding in LabVIEW</a:t>
            </a:r>
          </a:p>
        </p:txBody>
      </p:sp>
    </p:spTree>
    <p:extLst>
      <p:ext uri="{BB962C8B-B14F-4D97-AF65-F5344CB8AC3E}">
        <p14:creationId xmlns:p14="http://schemas.microsoft.com/office/powerpoint/2010/main" val="1894924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data contents of wires and objects.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with object.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transparent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Visible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Items»Label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the shortcut menu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data contents of wires and objects.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with object.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transparent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Visible Items»Label from the shortcut menu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823" y="2914650"/>
            <a:ext cx="5987100" cy="14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Loops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554" y="3377690"/>
            <a:ext cx="4800600" cy="17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 Papers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 Papers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44395"/>
            <a:ext cx="6410400" cy="35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Keyboard Shortcuts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u = diagram cleanup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Click = palette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Space = quick drop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e = switch window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Shift + e = activate project window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r = Run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t = split window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Front Panel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925" y="1020175"/>
            <a:ext cx="7736873" cy="412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Shape 96"/>
          <p:cNvGrpSpPr/>
          <p:nvPr/>
        </p:nvGrpSpPr>
        <p:grpSpPr>
          <a:xfrm>
            <a:off x="1530400" y="1392768"/>
            <a:ext cx="3099199" cy="1808624"/>
            <a:chOff x="730050" y="1794225"/>
            <a:chExt cx="3099199" cy="2411499"/>
          </a:xfrm>
        </p:grpSpPr>
        <p:cxnSp>
          <p:nvCxnSpPr>
            <p:cNvPr id="97" name="Shape 97"/>
            <p:cNvCxnSpPr/>
            <p:nvPr/>
          </p:nvCxnSpPr>
          <p:spPr>
            <a:xfrm flipH="1">
              <a:off x="1742049" y="2322625"/>
              <a:ext cx="721800" cy="1883099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98" name="Shape 98"/>
            <p:cNvCxnSpPr/>
            <p:nvPr/>
          </p:nvCxnSpPr>
          <p:spPr>
            <a:xfrm flipH="1">
              <a:off x="1012125" y="2275500"/>
              <a:ext cx="1341899" cy="9888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99" name="Shape 99"/>
            <p:cNvCxnSpPr/>
            <p:nvPr/>
          </p:nvCxnSpPr>
          <p:spPr>
            <a:xfrm flipH="1">
              <a:off x="730050" y="2275500"/>
              <a:ext cx="1412099" cy="486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sp>
          <p:nvSpPr>
            <p:cNvPr id="100" name="Shape 100"/>
            <p:cNvSpPr txBox="1"/>
            <p:nvPr/>
          </p:nvSpPr>
          <p:spPr>
            <a:xfrm>
              <a:off x="2228450" y="1794225"/>
              <a:ext cx="1600799" cy="355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2000"/>
                <a:t>Controls</a:t>
              </a:r>
            </a:p>
          </p:txBody>
        </p:sp>
      </p:grpSp>
      <p:grpSp>
        <p:nvGrpSpPr>
          <p:cNvPr id="101" name="Shape 101"/>
          <p:cNvGrpSpPr/>
          <p:nvPr/>
        </p:nvGrpSpPr>
        <p:grpSpPr>
          <a:xfrm>
            <a:off x="4174324" y="1989024"/>
            <a:ext cx="3797949" cy="1930368"/>
            <a:chOff x="3938924" y="2510799"/>
            <a:chExt cx="3797949" cy="2573825"/>
          </a:xfrm>
        </p:grpSpPr>
        <p:cxnSp>
          <p:nvCxnSpPr>
            <p:cNvPr id="102" name="Shape 102"/>
            <p:cNvCxnSpPr/>
            <p:nvPr/>
          </p:nvCxnSpPr>
          <p:spPr>
            <a:xfrm rot="10800000">
              <a:off x="3938924" y="2510799"/>
              <a:ext cx="988800" cy="1538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03" name="Shape 103"/>
            <p:cNvSpPr txBox="1"/>
            <p:nvPr/>
          </p:nvSpPr>
          <p:spPr>
            <a:xfrm>
              <a:off x="5021875" y="4174425"/>
              <a:ext cx="2714999" cy="91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2000"/>
                <a:t>Indicators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Block Diagram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329" y="1063375"/>
            <a:ext cx="6387333" cy="409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Shape 112"/>
          <p:cNvGrpSpPr/>
          <p:nvPr/>
        </p:nvGrpSpPr>
        <p:grpSpPr>
          <a:xfrm>
            <a:off x="2507000" y="2346132"/>
            <a:ext cx="3060299" cy="1173149"/>
            <a:chOff x="894525" y="2484742"/>
            <a:chExt cx="3060299" cy="1564199"/>
          </a:xfrm>
        </p:grpSpPr>
        <p:cxnSp>
          <p:nvCxnSpPr>
            <p:cNvPr id="113" name="Shape 113"/>
            <p:cNvCxnSpPr>
              <a:stCxn id="114" idx="1"/>
            </p:cNvCxnSpPr>
            <p:nvPr/>
          </p:nvCxnSpPr>
          <p:spPr>
            <a:xfrm flipH="1">
              <a:off x="1047525" y="2866642"/>
              <a:ext cx="1306500" cy="1182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15" name="Shape 115"/>
            <p:cNvCxnSpPr>
              <a:stCxn id="114" idx="1"/>
            </p:cNvCxnSpPr>
            <p:nvPr/>
          </p:nvCxnSpPr>
          <p:spPr>
            <a:xfrm flipH="1">
              <a:off x="929925" y="2866642"/>
              <a:ext cx="1424100" cy="2409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16" name="Shape 116"/>
            <p:cNvCxnSpPr>
              <a:stCxn id="114" idx="1"/>
            </p:cNvCxnSpPr>
            <p:nvPr/>
          </p:nvCxnSpPr>
          <p:spPr>
            <a:xfrm rot="10800000">
              <a:off x="894525" y="2557942"/>
              <a:ext cx="1459500" cy="308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sp>
          <p:nvSpPr>
            <p:cNvPr id="114" name="Shape 114"/>
            <p:cNvSpPr txBox="1"/>
            <p:nvPr/>
          </p:nvSpPr>
          <p:spPr>
            <a:xfrm>
              <a:off x="2354025" y="2484742"/>
              <a:ext cx="1600799" cy="763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2000"/>
                <a:t>Controls</a:t>
              </a:r>
            </a:p>
          </p:txBody>
        </p:sp>
      </p:grpSp>
      <p:grpSp>
        <p:nvGrpSpPr>
          <p:cNvPr id="117" name="Shape 117"/>
          <p:cNvGrpSpPr/>
          <p:nvPr/>
        </p:nvGrpSpPr>
        <p:grpSpPr>
          <a:xfrm>
            <a:off x="5257275" y="2318824"/>
            <a:ext cx="2714999" cy="1600568"/>
            <a:chOff x="5021875" y="2950533"/>
            <a:chExt cx="2714999" cy="2134091"/>
          </a:xfrm>
        </p:grpSpPr>
        <p:cxnSp>
          <p:nvCxnSpPr>
            <p:cNvPr id="118" name="Shape 118"/>
            <p:cNvCxnSpPr/>
            <p:nvPr/>
          </p:nvCxnSpPr>
          <p:spPr>
            <a:xfrm rot="10800000" flipH="1">
              <a:off x="5814400" y="2950533"/>
              <a:ext cx="423600" cy="1239599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19" name="Shape 119"/>
            <p:cNvSpPr txBox="1"/>
            <p:nvPr/>
          </p:nvSpPr>
          <p:spPr>
            <a:xfrm>
              <a:off x="5021875" y="4174425"/>
              <a:ext cx="2714999" cy="91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2000"/>
                <a:t>Indicators</a:t>
              </a:r>
            </a:p>
          </p:txBody>
        </p:sp>
      </p:grpSp>
      <p:sp>
        <p:nvSpPr>
          <p:cNvPr id="120" name="Shape 120"/>
          <p:cNvSpPr txBox="1"/>
          <p:nvPr/>
        </p:nvSpPr>
        <p:spPr>
          <a:xfrm>
            <a:off x="3978275" y="1765500"/>
            <a:ext cx="2636399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/>
              <a:t>Terminals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Adding controls and indicators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Adding controls and indicators</a:t>
            </a:r>
          </a:p>
        </p:txBody>
      </p:sp>
    </p:spTree>
    <p:extLst>
      <p:ext uri="{BB962C8B-B14F-4D97-AF65-F5344CB8AC3E}">
        <p14:creationId xmlns:p14="http://schemas.microsoft.com/office/powerpoint/2010/main" val="38964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1158</Words>
  <Application>Microsoft Office PowerPoint</Application>
  <PresentationFormat>On-screen Show (16:9)</PresentationFormat>
  <Paragraphs>274</Paragraphs>
  <Slides>56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Calibri</vt:lpstr>
      <vt:lpstr>Times New Roman</vt:lpstr>
      <vt:lpstr>Arial</vt:lpstr>
      <vt:lpstr>Office Theme</vt:lpstr>
      <vt:lpstr>Intro to LabVIEW</vt:lpstr>
      <vt:lpstr>Installation</vt:lpstr>
      <vt:lpstr>PowerPoint Presentation</vt:lpstr>
      <vt:lpstr>PowerPoint Presentation</vt:lpstr>
      <vt:lpstr>Coding in LabVIEW</vt:lpstr>
      <vt:lpstr>Front Panel</vt:lpstr>
      <vt:lpstr>Block Diagram</vt:lpstr>
      <vt:lpstr>Demo</vt:lpstr>
      <vt:lpstr>Demo</vt:lpstr>
      <vt:lpstr>Data Flow</vt:lpstr>
      <vt:lpstr>Demo - Setting a motor</vt:lpstr>
      <vt:lpstr>Demo - Setting a motor</vt:lpstr>
      <vt:lpstr>Case Structures</vt:lpstr>
      <vt:lpstr>Case Structures</vt:lpstr>
      <vt:lpstr>Repetition</vt:lpstr>
      <vt:lpstr>Repetition</vt:lpstr>
      <vt:lpstr>Repetition</vt:lpstr>
      <vt:lpstr>Repetition</vt:lpstr>
      <vt:lpstr>Repetition</vt:lpstr>
      <vt:lpstr>Repetition</vt:lpstr>
      <vt:lpstr>Repetition</vt:lpstr>
      <vt:lpstr>Repetition</vt:lpstr>
      <vt:lpstr>Repetition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Deploying Code</vt:lpstr>
      <vt:lpstr>FRC Deploying Code</vt:lpstr>
      <vt:lpstr>FRC Deploying Code</vt:lpstr>
      <vt:lpstr>Debugging Techniques</vt:lpstr>
      <vt:lpstr>Debugging Techniques</vt:lpstr>
      <vt:lpstr>Debugging Techniques</vt:lpstr>
      <vt:lpstr>Debugging Techniques</vt:lpstr>
      <vt:lpstr>Debugging Techniques</vt:lpstr>
      <vt:lpstr>Debugging Techniques</vt:lpstr>
      <vt:lpstr>Terminals and LabVIEW datatypes</vt:lpstr>
      <vt:lpstr>Data Feedback in Loops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Keyboard Shortcuts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LabVIEW</dc:title>
  <dc:creator>Matthew</dc:creator>
  <cp:lastModifiedBy>Matt Shafer</cp:lastModifiedBy>
  <cp:revision>15</cp:revision>
  <dcterms:modified xsi:type="dcterms:W3CDTF">2020-01-03T00:43:40Z</dcterms:modified>
</cp:coreProperties>
</file>